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3" ContentType="audio/unknown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3" autoAdjust="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17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9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992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586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6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32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484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96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162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602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906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11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C0733-B2A6-F84C-B918-9E0E68F8BCAF}" type="datetimeFigureOut">
              <a:rPr lang="en-US" smtClean="0"/>
              <a:t>11/14/14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C090D-2440-484D-8AD4-F2B951B85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591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jpg"/><Relationship Id="rId5" Type="http://schemas.openxmlformats.org/officeDocument/2006/relationships/image" Target="../media/image2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Behind The Mask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Michael Jackson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70598" y="3886200"/>
            <a:ext cx="3801802" cy="17526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By 
Julia Rizzo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Michael Jackson - Behind the Mask (MV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01804" y="66131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0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567"/>
    </mc:Choice>
    <mc:Fallback xmlns="">
      <p:transition xmlns:p14="http://schemas.microsoft.com/office/powerpoint/2010/main" spd="slow" advTm="59567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49379"/>
            <a:ext cx="8229600" cy="2676784"/>
          </a:xfrm>
        </p:spPr>
        <p:txBody>
          <a:bodyPr/>
          <a:lstStyle/>
          <a:p>
            <a:r>
              <a:rPr lang="en-US" dirty="0" smtClean="0"/>
              <a:t>Cause </a:t>
            </a:r>
            <a:r>
              <a:rPr lang="en-US" dirty="0"/>
              <a:t>when he's in your arms</a:t>
            </a:r>
          </a:p>
          <a:p>
            <a:r>
              <a:rPr lang="en-US" dirty="0"/>
              <a:t>You're throwing rocks at me</a:t>
            </a:r>
          </a:p>
        </p:txBody>
      </p:sp>
    </p:spTree>
    <p:extLst>
      <p:ext uri="{BB962C8B-B14F-4D97-AF65-F5344CB8AC3E}">
        <p14:creationId xmlns:p14="http://schemas.microsoft.com/office/powerpoint/2010/main" val="198009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82"/>
    </mc:Choice>
    <mc:Fallback xmlns="">
      <p:transition xmlns:p14="http://schemas.microsoft.com/office/powerpoint/2010/main" spd="slow" advTm="4482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Who do you love?</a:t>
            </a:r>
          </a:p>
          <a:p>
            <a:r>
              <a:rPr lang="en-US" dirty="0">
                <a:solidFill>
                  <a:srgbClr val="FFFFFF"/>
                </a:solidFill>
              </a:rPr>
              <a:t>Is it me</a:t>
            </a:r>
            <a:r>
              <a:rPr lang="en-US" dirty="0" smtClean="0">
                <a:solidFill>
                  <a:srgbClr val="FFFFFF"/>
                </a:solidFill>
              </a:rPr>
              <a:t>?</a:t>
            </a:r>
          </a:p>
          <a:p>
            <a:r>
              <a:rPr lang="en-US" dirty="0">
                <a:solidFill>
                  <a:srgbClr val="FFFFFF"/>
                </a:solidFill>
              </a:rPr>
              <a:t>With you?</a:t>
            </a:r>
          </a:p>
          <a:p>
            <a:r>
              <a:rPr lang="en-US" dirty="0">
                <a:solidFill>
                  <a:srgbClr val="FFFFFF"/>
                </a:solidFill>
              </a:rPr>
              <a:t>I don't know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87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17"/>
    </mc:Choice>
    <mc:Fallback xmlns="">
      <p:transition xmlns:p14="http://schemas.microsoft.com/office/powerpoint/2010/main" spd="slow" advTm="7417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93239"/>
            <a:ext cx="8229600" cy="1732924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Who do you love?</a:t>
            </a:r>
          </a:p>
          <a:p>
            <a:r>
              <a:rPr lang="en-US" dirty="0">
                <a:solidFill>
                  <a:srgbClr val="FFFFFF"/>
                </a:solidFill>
              </a:rPr>
              <a:t>I don't want </a:t>
            </a:r>
            <a:r>
              <a:rPr lang="en-US" dirty="0" err="1" smtClean="0">
                <a:solidFill>
                  <a:srgbClr val="FFFFFF"/>
                </a:solidFill>
              </a:rPr>
              <a:t>ya</a:t>
            </a:r>
            <a:endParaRPr lang="en-US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24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53"/>
    </mc:Choice>
    <mc:Fallback xmlns="">
      <p:transition xmlns:p14="http://schemas.microsoft.com/office/powerpoint/2010/main" spd="slow" advTm="4953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If you can't answer</a:t>
            </a:r>
          </a:p>
          <a:p>
            <a:r>
              <a:rPr lang="en-US" dirty="0">
                <a:solidFill>
                  <a:srgbClr val="FFFFFF"/>
                </a:solidFill>
              </a:rPr>
              <a:t>You know </a:t>
            </a:r>
            <a:r>
              <a:rPr lang="en-US" dirty="0" smtClean="0">
                <a:solidFill>
                  <a:srgbClr val="FFFFFF"/>
                </a:solidFill>
              </a:rPr>
              <a:t>me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Unknown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687" y="3038360"/>
            <a:ext cx="6079113" cy="3087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91"/>
    </mc:Choice>
    <mc:Fallback xmlns="">
      <p:transition xmlns:p14="http://schemas.microsoft.com/office/powerpoint/2010/main" spd="slow" advTm="4191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(There </a:t>
            </a:r>
            <a:r>
              <a:rPr lang="en-US" dirty="0">
                <a:solidFill>
                  <a:srgbClr val="FFFFFF"/>
                </a:solidFill>
              </a:rPr>
              <a:t>is nothing in your </a:t>
            </a:r>
            <a:r>
              <a:rPr lang="en-US" dirty="0" smtClean="0">
                <a:solidFill>
                  <a:srgbClr val="FFFFFF"/>
                </a:solidFill>
              </a:rPr>
              <a:t>eyes)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There </a:t>
            </a:r>
            <a:r>
              <a:rPr lang="en-US" dirty="0">
                <a:solidFill>
                  <a:srgbClr val="FFFFFF"/>
                </a:solidFill>
              </a:rPr>
              <a:t>is nothing in your </a:t>
            </a:r>
            <a:r>
              <a:rPr lang="en-US" dirty="0" smtClean="0">
                <a:solidFill>
                  <a:srgbClr val="FFFFFF"/>
                </a:solidFill>
              </a:rPr>
              <a:t>eyes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55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8"/>
    </mc:Choice>
    <mc:Fallback xmlns="">
      <p:transition xmlns:p14="http://schemas.microsoft.com/office/powerpoint/2010/main" spd="slow" advTm="4808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(But that's the way you </a:t>
            </a:r>
            <a:r>
              <a:rPr lang="en-US" dirty="0" smtClean="0">
                <a:solidFill>
                  <a:schemeClr val="bg1"/>
                </a:solidFill>
              </a:rPr>
              <a:t>cry)</a:t>
            </a:r>
          </a:p>
          <a:p>
            <a:r>
              <a:rPr lang="en-US" dirty="0">
                <a:solidFill>
                  <a:schemeClr val="bg1"/>
                </a:solidFill>
              </a:rPr>
              <a:t>But that's the way you cry girl (Cry girl)</a:t>
            </a:r>
          </a:p>
        </p:txBody>
      </p:sp>
    </p:spTree>
    <p:extLst>
      <p:ext uri="{BB962C8B-B14F-4D97-AF65-F5344CB8AC3E}">
        <p14:creationId xmlns:p14="http://schemas.microsoft.com/office/powerpoint/2010/main" val="348643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94"/>
    </mc:Choice>
    <mc:Fallback xmlns="">
      <p:transition xmlns:p14="http://schemas.microsoft.com/office/powerpoint/2010/main" spd="slow" advTm="4294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65669"/>
            <a:ext cx="8229600" cy="1260494"/>
          </a:xfrm>
        </p:spPr>
        <p:txBody>
          <a:bodyPr>
            <a:normAutofit/>
          </a:bodyPr>
          <a:lstStyle/>
          <a:p>
            <a:r>
              <a:rPr lang="en-US" dirty="0"/>
              <a:t>(All is grand, all is bright)</a:t>
            </a:r>
          </a:p>
          <a:p>
            <a:r>
              <a:rPr lang="en-US" dirty="0"/>
              <a:t>All is grand, all is </a:t>
            </a:r>
            <a:r>
              <a:rPr lang="en-US" dirty="0" smtClean="0"/>
              <a:t>bright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1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2"/>
    </mc:Choice>
    <mc:Fallback xmlns="">
      <p:transition xmlns:p14="http://schemas.microsoft.com/office/powerpoint/2010/main" spd="slow" advTm="2102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454234"/>
            <a:ext cx="8229600" cy="167192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(You're just studying my mind)</a:t>
            </a:r>
          </a:p>
        </p:txBody>
      </p:sp>
    </p:spTree>
    <p:extLst>
      <p:ext uri="{BB962C8B-B14F-4D97-AF65-F5344CB8AC3E}">
        <p14:creationId xmlns:p14="http://schemas.microsoft.com/office/powerpoint/2010/main" val="415534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06"/>
    </mc:Choice>
    <mc:Fallback xmlns="">
      <p:transition xmlns:p14="http://schemas.microsoft.com/office/powerpoint/2010/main" spd="slow" advTm="5406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15824"/>
            <a:ext cx="8229600" cy="3210339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I </a:t>
            </a:r>
            <a:r>
              <a:rPr lang="en-US" dirty="0" smtClean="0">
                <a:solidFill>
                  <a:srgbClr val="FFFFFF"/>
                </a:solidFill>
              </a:rPr>
              <a:t>walk </a:t>
            </a:r>
            <a:r>
              <a:rPr lang="en-US" dirty="0">
                <a:solidFill>
                  <a:srgbClr val="FFFFFF"/>
                </a:solidFill>
              </a:rPr>
              <a:t>around </a:t>
            </a:r>
            <a:r>
              <a:rPr lang="en-US" dirty="0" err="1">
                <a:solidFill>
                  <a:srgbClr val="FFFFFF"/>
                </a:solidFill>
              </a:rPr>
              <a:t>i'm</a:t>
            </a:r>
            <a:r>
              <a:rPr lang="en-US" dirty="0">
                <a:solidFill>
                  <a:srgbClr val="FFFFFF"/>
                </a:solidFill>
              </a:rPr>
              <a:t> suffering in my doom</a:t>
            </a:r>
          </a:p>
        </p:txBody>
      </p:sp>
    </p:spTree>
    <p:extLst>
      <p:ext uri="{BB962C8B-B14F-4D97-AF65-F5344CB8AC3E}">
        <p14:creationId xmlns:p14="http://schemas.microsoft.com/office/powerpoint/2010/main" val="64183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52"/>
    </mc:Choice>
    <mc:Fallback xmlns="">
      <p:transition xmlns:p14="http://schemas.microsoft.com/office/powerpoint/2010/main" spd="slow" advTm="4952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7935"/>
            <a:ext cx="8229600" cy="3228228"/>
          </a:xfrm>
        </p:spPr>
        <p:txBody>
          <a:bodyPr/>
          <a:lstStyle/>
          <a:p>
            <a:r>
              <a:rPr lang="en-US" dirty="0"/>
              <a:t>When I come to you</a:t>
            </a:r>
          </a:p>
          <a:p>
            <a:r>
              <a:rPr lang="en-US" dirty="0"/>
              <a:t>Your sitting in your </a:t>
            </a:r>
            <a:r>
              <a:rPr lang="en-US" dirty="0" smtClean="0"/>
              <a:t>room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1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21"/>
    </mc:Choice>
    <mc:Fallback xmlns="">
      <p:transition xmlns:p14="http://schemas.microsoft.com/office/powerpoint/2010/main" spd="slow" advTm="3821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All along I had to talk about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09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10"/>
    </mc:Choice>
    <mc:Fallback xmlns="">
      <p:transition xmlns:p14="http://schemas.microsoft.com/office/powerpoint/2010/main" spd="slow" advTm="371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7935"/>
            <a:ext cx="8229600" cy="3228228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You </a:t>
            </a:r>
            <a:r>
              <a:rPr lang="en-US" dirty="0">
                <a:solidFill>
                  <a:srgbClr val="FFFFFF"/>
                </a:solidFill>
              </a:rPr>
              <a:t>sit around in the strangest place</a:t>
            </a:r>
          </a:p>
          <a:p>
            <a:r>
              <a:rPr lang="en-US" dirty="0">
                <a:solidFill>
                  <a:srgbClr val="FFFFFF"/>
                </a:solidFill>
              </a:rPr>
              <a:t>So take off the mask, so I can see your </a:t>
            </a:r>
            <a:r>
              <a:rPr lang="en-US" dirty="0" smtClean="0">
                <a:solidFill>
                  <a:srgbClr val="FFFFFF"/>
                </a:solidFill>
              </a:rPr>
              <a:t>face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08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14"/>
    </mc:Choice>
    <mc:Fallback xmlns="">
      <p:transition xmlns:p14="http://schemas.microsoft.com/office/powerpoint/2010/main" spd="slow" advTm="7814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22736" y="1806738"/>
            <a:ext cx="7864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But like a two-edged sword</a:t>
            </a:r>
          </a:p>
        </p:txBody>
      </p:sp>
    </p:spTree>
    <p:extLst>
      <p:ext uri="{BB962C8B-B14F-4D97-AF65-F5344CB8AC3E}">
        <p14:creationId xmlns:p14="http://schemas.microsoft.com/office/powerpoint/2010/main" val="355579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9"/>
    </mc:Choice>
    <mc:Fallback xmlns="">
      <p:transition xmlns:p14="http://schemas.microsoft.com/office/powerpoint/2010/main" spd="slow" advTm="1549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6442" y="3041043"/>
            <a:ext cx="6880357" cy="308512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it cuts you and it stabs me</a:t>
            </a:r>
          </a:p>
        </p:txBody>
      </p:sp>
    </p:spTree>
    <p:extLst>
      <p:ext uri="{BB962C8B-B14F-4D97-AF65-F5344CB8AC3E}">
        <p14:creationId xmlns:p14="http://schemas.microsoft.com/office/powerpoint/2010/main" val="133927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2"/>
    </mc:Choice>
    <mc:Fallback xmlns="">
      <p:transition xmlns:p14="http://schemas.microsoft.com/office/powerpoint/2010/main" spd="slow" advTm="2452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All along I knew you were a phony girl</a:t>
            </a:r>
          </a:p>
          <a:p>
            <a:pPr marL="0" indent="0">
              <a:buNone/>
            </a:pPr>
            <a:r>
              <a:rPr lang="en-US" dirty="0"/>
              <a:t>You sit behind the mask</a:t>
            </a:r>
          </a:p>
        </p:txBody>
      </p:sp>
    </p:spTree>
    <p:extLst>
      <p:ext uri="{BB962C8B-B14F-4D97-AF65-F5344CB8AC3E}">
        <p14:creationId xmlns:p14="http://schemas.microsoft.com/office/powerpoint/2010/main" val="96647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57"/>
    </mc:Choice>
    <mc:Fallback xmlns="">
      <p:transition xmlns:p14="http://schemas.microsoft.com/office/powerpoint/2010/main" spd="slow" advTm="5557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47781"/>
            <a:ext cx="8229600" cy="1278382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and you control your world</a:t>
            </a:r>
          </a:p>
        </p:txBody>
      </p:sp>
    </p:spTree>
    <p:extLst>
      <p:ext uri="{BB962C8B-B14F-4D97-AF65-F5344CB8AC3E}">
        <p14:creationId xmlns:p14="http://schemas.microsoft.com/office/powerpoint/2010/main" val="211339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5"/>
    </mc:Choice>
    <mc:Fallback xmlns="">
      <p:transition xmlns:p14="http://schemas.microsoft.com/office/powerpoint/2010/main" spd="slow" advTm="2795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You sit around and I watch your face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I try to find the </a:t>
            </a:r>
            <a:r>
              <a:rPr lang="en-US" dirty="0" smtClean="0">
                <a:solidFill>
                  <a:srgbClr val="FFFFFF"/>
                </a:solidFill>
              </a:rPr>
              <a:t>truth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84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68"/>
    </mc:Choice>
    <mc:Fallback xmlns="">
      <p:transition xmlns:p14="http://schemas.microsoft.com/office/powerpoint/2010/main" spd="slow" advTm="5268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But that’s your hiding place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7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71"/>
    </mc:Choice>
    <mc:Fallback xmlns="">
      <p:transition xmlns:p14="http://schemas.microsoft.com/office/powerpoint/2010/main" spd="slow" advTm="2771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31804"/>
            <a:ext cx="8229600" cy="1126196"/>
          </a:xfrm>
        </p:spPr>
        <p:txBody>
          <a:bodyPr/>
          <a:lstStyle/>
          <a:p>
            <a:r>
              <a:rPr lang="en-US" dirty="0"/>
              <a:t>You say you love me but it's hard to see</a:t>
            </a:r>
          </a:p>
        </p:txBody>
      </p:sp>
    </p:spTree>
    <p:extLst>
      <p:ext uri="{BB962C8B-B14F-4D97-AF65-F5344CB8AC3E}">
        <p14:creationId xmlns:p14="http://schemas.microsoft.com/office/powerpoint/2010/main" val="16932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89"/>
    </mc:Choice>
    <mc:Fallback xmlns="">
      <p:transition xmlns:p14="http://schemas.microsoft.com/office/powerpoint/2010/main" spd="slow" advTm="2989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209</Words>
  <Application>Microsoft Macintosh PowerPoint</Application>
  <PresentationFormat>On-screen Show (4:3)</PresentationFormat>
  <Paragraphs>34</Paragraphs>
  <Slides>20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Behind The Mask Michael Jackson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Penn Trafford School Dist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Behind The Mask</dc:title>
  <dc:creator>PTSD</dc:creator>
  <cp:lastModifiedBy>PTSD</cp:lastModifiedBy>
  <cp:revision>19</cp:revision>
  <dcterms:created xsi:type="dcterms:W3CDTF">2014-11-12T14:58:12Z</dcterms:created>
  <dcterms:modified xsi:type="dcterms:W3CDTF">2014-11-14T17:39:58Z</dcterms:modified>
</cp:coreProperties>
</file>